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2"/>
  </p:normalViewPr>
  <p:slideViewPr>
    <p:cSldViewPr snapToGrid="0" snapToObjects="1">
      <p:cViewPr varScale="1">
        <p:scale>
          <a:sx n="60" d="100"/>
          <a:sy n="60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A48E3-15BD-A445-B7D6-20B11753FFA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56544-C885-EC41-9E9C-05F53228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759" y="-635800"/>
            <a:ext cx="12547158" cy="837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09" y="139148"/>
            <a:ext cx="9030031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Crime Rate vs Real Estate Prices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4156" y="6032764"/>
            <a:ext cx="333954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Baltimore, MD</a:t>
            </a:r>
          </a:p>
        </p:txBody>
      </p:sp>
    </p:spTree>
    <p:extLst>
      <p:ext uri="{BB962C8B-B14F-4D97-AF65-F5344CB8AC3E}">
        <p14:creationId xmlns:p14="http://schemas.microsoft.com/office/powerpoint/2010/main" val="8355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911B-137C-45E3-A8CC-3D984E92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74" y="609600"/>
            <a:ext cx="3428251" cy="1320800"/>
          </a:xfrm>
        </p:spPr>
        <p:txBody>
          <a:bodyPr/>
          <a:lstStyle/>
          <a:p>
            <a:r>
              <a:rPr lang="en-US" dirty="0"/>
              <a:t>The Developers</a:t>
            </a:r>
          </a:p>
        </p:txBody>
      </p:sp>
      <p:pic>
        <p:nvPicPr>
          <p:cNvPr id="5" name="Content Placeholder 4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8A0CFE33-DC3A-4DF7-90FF-B395981CB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397" y="1270000"/>
            <a:ext cx="7365206" cy="5523905"/>
          </a:xfrm>
        </p:spPr>
      </p:pic>
    </p:spTree>
    <p:extLst>
      <p:ext uri="{BB962C8B-B14F-4D97-AF65-F5344CB8AC3E}">
        <p14:creationId xmlns:p14="http://schemas.microsoft.com/office/powerpoint/2010/main" val="416044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Moving into a new city?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 have to find a home!</a:t>
            </a:r>
          </a:p>
          <a:p>
            <a:endParaRPr lang="en-US" sz="1800" dirty="0"/>
          </a:p>
          <a:p>
            <a:r>
              <a:rPr lang="en-US" sz="1800" dirty="0"/>
              <a:t>But what is the first thing it comes to mind before moving into a new home?</a:t>
            </a:r>
          </a:p>
          <a:p>
            <a:endParaRPr lang="en-US" sz="1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862" y="1769537"/>
            <a:ext cx="5703887" cy="38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34" y="-792015"/>
            <a:ext cx="12513734" cy="8340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2133" y="5367866"/>
            <a:ext cx="9787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SAFE NEIGHBORHOOD!</a:t>
            </a:r>
          </a:p>
        </p:txBody>
      </p:sp>
    </p:spTree>
    <p:extLst>
      <p:ext uri="{BB962C8B-B14F-4D97-AF65-F5344CB8AC3E}">
        <p14:creationId xmlns:p14="http://schemas.microsoft.com/office/powerpoint/2010/main" val="161411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that we gathered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go with Baltimore, Maryland since it was the city with the most crime data available.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98" y="3274249"/>
            <a:ext cx="5469467" cy="31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2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66321"/>
            <a:ext cx="6909860" cy="3881437"/>
          </a:xfrm>
        </p:spPr>
      </p:pic>
      <p:sp>
        <p:nvSpPr>
          <p:cNvPr id="5" name="TextBox 4"/>
          <p:cNvSpPr txBox="1"/>
          <p:nvPr/>
        </p:nvSpPr>
        <p:spPr>
          <a:xfrm>
            <a:off x="677334" y="5672667"/>
            <a:ext cx="721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will show the crime visible by color through the nine categories for users to utilize</a:t>
            </a:r>
          </a:p>
        </p:txBody>
      </p:sp>
    </p:spTree>
    <p:extLst>
      <p:ext uri="{BB962C8B-B14F-4D97-AF65-F5344CB8AC3E}">
        <p14:creationId xmlns:p14="http://schemas.microsoft.com/office/powerpoint/2010/main" val="122557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Landing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08666"/>
            <a:ext cx="8596312" cy="3457538"/>
          </a:xfrm>
        </p:spPr>
      </p:pic>
      <p:sp>
        <p:nvSpPr>
          <p:cNvPr id="5" name="TextBox 4"/>
          <p:cNvSpPr txBox="1"/>
          <p:nvPr/>
        </p:nvSpPr>
        <p:spPr>
          <a:xfrm>
            <a:off x="829733" y="5469467"/>
            <a:ext cx="797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selecting the region of the map, a stack chart pops up showing the type of crimes in the area. The most common one was Common Assault.</a:t>
            </a:r>
          </a:p>
        </p:txBody>
      </p:sp>
    </p:spTree>
    <p:extLst>
      <p:ext uri="{BB962C8B-B14F-4D97-AF65-F5344CB8AC3E}">
        <p14:creationId xmlns:p14="http://schemas.microsoft.com/office/powerpoint/2010/main" val="68523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analysis, we used scatter plots to show the correlation between the housing price and the crime type.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8" y="3115732"/>
            <a:ext cx="6234782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9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2" y="753535"/>
            <a:ext cx="7556727" cy="3903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732" y="5181600"/>
            <a:ext cx="71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also zoom in to take a closer look of the data</a:t>
            </a:r>
          </a:p>
        </p:txBody>
      </p:sp>
    </p:spTree>
    <p:extLst>
      <p:ext uri="{BB962C8B-B14F-4D97-AF65-F5344CB8AC3E}">
        <p14:creationId xmlns:p14="http://schemas.microsoft.com/office/powerpoint/2010/main" val="154906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correlations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92004"/>
            <a:ext cx="8596312" cy="3218605"/>
          </a:xfrm>
        </p:spPr>
      </p:pic>
    </p:spTree>
    <p:extLst>
      <p:ext uri="{BB962C8B-B14F-4D97-AF65-F5344CB8AC3E}">
        <p14:creationId xmlns:p14="http://schemas.microsoft.com/office/powerpoint/2010/main" val="4299714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1190</TotalTime>
  <Words>161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 Neue</vt:lpstr>
      <vt:lpstr>Trebuchet MS</vt:lpstr>
      <vt:lpstr>Wingdings 3</vt:lpstr>
      <vt:lpstr>Facet</vt:lpstr>
      <vt:lpstr>PowerPoint Presentation</vt:lpstr>
      <vt:lpstr>Moving into a new city?</vt:lpstr>
      <vt:lpstr>PowerPoint Presentation</vt:lpstr>
      <vt:lpstr>The data that we gathered…</vt:lpstr>
      <vt:lpstr>Leaflet Map</vt:lpstr>
      <vt:lpstr>Main Landing Page</vt:lpstr>
      <vt:lpstr>Analysis</vt:lpstr>
      <vt:lpstr>PowerPoint Presentation</vt:lpstr>
      <vt:lpstr>Table of correlations</vt:lpstr>
      <vt:lpstr>The Developers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emailx075</cp:lastModifiedBy>
  <cp:revision>12</cp:revision>
  <dcterms:created xsi:type="dcterms:W3CDTF">2019-05-28T00:56:43Z</dcterms:created>
  <dcterms:modified xsi:type="dcterms:W3CDTF">2019-05-28T20:51:02Z</dcterms:modified>
</cp:coreProperties>
</file>